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db01674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db016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467db01674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7db0167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7db016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467db01674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67db01674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67db0167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467db01674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7db01674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7db016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467db01674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7db01674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7db016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67db01674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67db01674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67db016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467db01674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69c007d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69c007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4569c007d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69c007df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69c007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4569c007df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db0167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db016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67db01674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69c007d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69c007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569c007df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5678752e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567875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45678752e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67db0167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67db0167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467db0167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7db01674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7db016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67db01674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 rot="5400000">
            <a:off x="2179637" y="-350838"/>
            <a:ext cx="478472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 rot="5400000">
            <a:off x="4671218" y="2110581"/>
            <a:ext cx="59737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 rot="5400000">
            <a:off x="480219" y="129382"/>
            <a:ext cx="5973763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, 텍스트 및 내용" type="txAndObj">
  <p:cSld name="TEXT_AND_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, 텍스트 및 내용 2개" type="txAndTwoObj">
  <p:cSld name="TEXT_AND_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152400"/>
            <a:ext cx="8229600" cy="97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648200" y="1341438"/>
            <a:ext cx="4038600" cy="2316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body"/>
          </p:nvPr>
        </p:nvSpPr>
        <p:spPr>
          <a:xfrm>
            <a:off x="4648200" y="3810000"/>
            <a:ext cx="4038600" cy="2316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3414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rgbClr val="99CC00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n01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077200" y="647700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1"/>
          <p:cNvCxnSpPr/>
          <p:nvPr/>
        </p:nvCxnSpPr>
        <p:spPr>
          <a:xfrm>
            <a:off x="381000" y="6629400"/>
            <a:ext cx="990600" cy="0"/>
          </a:xfrm>
          <a:prstGeom prst="straightConnector1">
            <a:avLst/>
          </a:prstGeom>
          <a:noFill/>
          <a:ln cap="flat" cmpd="sng" w="38100">
            <a:solidFill>
              <a:srgbClr val="800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1"/>
          <p:cNvSpPr/>
          <p:nvPr/>
        </p:nvSpPr>
        <p:spPr>
          <a:xfrm>
            <a:off x="3200400" y="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Smart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7483475" y="533400"/>
            <a:ext cx="1584325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SW</a:t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953000" y="304800"/>
            <a:ext cx="303847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None/>
            </a:pPr>
            <a:r>
              <a:rPr b="1" i="1" lang="en-US" sz="4000" u="none" cap="none" strike="noStrike">
                <a:solidFill>
                  <a:srgbClr val="FFCCCC"/>
                </a:solidFill>
                <a:latin typeface="Arial Black"/>
                <a:ea typeface="Arial Black"/>
                <a:cs typeface="Arial Black"/>
                <a:sym typeface="Arial Black"/>
              </a:rPr>
              <a:t>Systems</a:t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6553200"/>
            <a:ext cx="27432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스마트시스템소프트웨어학과</a:t>
            </a:r>
            <a:endParaRPr b="1" i="1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emanual.robotis.com/docs/en/platform/openmanipulato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762000" y="19050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Kinematics2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>
            <p:ph idx="4294967295" type="subTitle"/>
          </p:nvPr>
        </p:nvSpPr>
        <p:spPr>
          <a:xfrm>
            <a:off x="1371600" y="3721100"/>
            <a:ext cx="6400800" cy="1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Youngjoon Han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young@ssu.ac.kr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49" y="2118149"/>
            <a:ext cx="8457900" cy="2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775" y="1298100"/>
            <a:ext cx="6222026" cy="513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936913"/>
            <a:ext cx="801052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666025" y="4472500"/>
            <a:ext cx="7183800" cy="382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5554475" y="4954250"/>
            <a:ext cx="3329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특히 주의해서 작</a:t>
            </a:r>
            <a:r>
              <a:rPr lang="en-US"/>
              <a:t>성. min, max를 잘못 설정하면 3pin선이 끊어질 수도 있음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381000" y="1314925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Interface 구축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29" y="2429850"/>
            <a:ext cx="2976900" cy="29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480" y="2626705"/>
            <a:ext cx="2780050" cy="278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7"/>
          <p:cNvCxnSpPr/>
          <p:nvPr/>
        </p:nvCxnSpPr>
        <p:spPr>
          <a:xfrm flipH="1" rot="10800000">
            <a:off x="3762738" y="3508850"/>
            <a:ext cx="1700400" cy="4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7"/>
          <p:cNvCxnSpPr>
            <a:stCxn id="177" idx="1"/>
          </p:cNvCxnSpPr>
          <p:nvPr/>
        </p:nvCxnSpPr>
        <p:spPr>
          <a:xfrm flipH="1">
            <a:off x="3740780" y="4016730"/>
            <a:ext cx="1769700" cy="8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7"/>
          <p:cNvSpPr txBox="1"/>
          <p:nvPr/>
        </p:nvSpPr>
        <p:spPr>
          <a:xfrm>
            <a:off x="3762738" y="2961750"/>
            <a:ext cx="165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pid_input : std_msgs::Float64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3715425" y="4158250"/>
            <a:ext cx="1700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cur_position : std_msgs::Float64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다음의 요구사항을 만족시키는 코드를 작성하라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OpenCr : 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ID3 다이나믹셀의 현재 위치를 “/cur_position”으로 퍼블리시한다. 단위는 Deg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"/pid_input”메세지를 subscribe해, 그대로 다이나믹셀에 입력한다. 즉, pid제어가 이미 되서 입력받는 것을 가정하고 코드를 작성한다.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HostPC: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최초에 노드가 실행될 때 파라미터 서버에 "/goal” 파라미터를 값 90.0으로 등록한다. 이 파라미터는 프로그램이 시작할 때 딱 한번만 get하도록 한다.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HostPC: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kp, ki, kd 파라미터도 '/goal’과 같이 프로그램이 시작할 때 get하도록 한</a:t>
            </a:r>
            <a:r>
              <a:rPr lang="en-US" sz="2600">
                <a:solidFill>
                  <a:schemeClr val="dk1"/>
                </a:solidFill>
              </a:rPr>
              <a:t>다.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노드에서 사용하는 모든 파라미터가 검색이 되지 않는 경우 메세지를 띄우며 프로그램을 종료시킨다.</a:t>
            </a:r>
            <a:r>
              <a:rPr lang="en-US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600">
                <a:solidFill>
                  <a:schemeClr val="dk1"/>
                </a:solidFill>
              </a:rPr>
              <a:t>현재 joint의 위치와 목표 값에 대해 pid_input을 계산하</a:t>
            </a:r>
            <a:r>
              <a:rPr lang="en-US" sz="2600">
                <a:solidFill>
                  <a:schemeClr val="dk1"/>
                </a:solidFill>
              </a:rPr>
              <a:t>고, '/pid_input’ 메세지를 publish한다.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1000" y="93663"/>
            <a:ext cx="8229600" cy="973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" y="1371600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dynamixel ID 수정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Open Manimuplator 조립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Controller 작성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eriod"/>
            </a:pPr>
            <a:r>
              <a:rPr lang="en-US" sz="2600">
                <a:solidFill>
                  <a:schemeClr val="dk1"/>
                </a:solidFill>
              </a:rPr>
              <a:t>PID 제어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eriod"/>
            </a:pPr>
            <a:r>
              <a:rPr lang="en-US" sz="2600">
                <a:solidFill>
                  <a:schemeClr val="dk1"/>
                </a:solidFill>
              </a:rPr>
              <a:t>Interface 구축</a:t>
            </a:r>
            <a:endParaRPr sz="2600">
              <a:solidFill>
                <a:schemeClr val="dk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Dynamixel ID 수정하기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다음 작업을 위해 HostPC - OpenCR 연결을 확인한다.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File-&gt;Example-&gt;OpenCR-&gt;DynamixelWorkbench-&gt;a. Model Scan 선택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프로그램을 작동시켜 5개의 다이나믹 셀의 ID가 각각 3,4,5,6,7이 되도록 지정한다(낮은 번호가 조립할 때 아래쪽에 위치하게 된다).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950" y="4193125"/>
            <a:ext cx="3490099" cy="19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 Manipulator 조립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참고 링크(참고만 할것, 우리 모델과 다름!) :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http://emanual.robotis.com/docs/en/platform/openmanipulator/</a:t>
            </a:r>
            <a:endParaRPr sz="36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조립할 때에는 낮은 위치에 낮은 번호의 다이나믹셀이 오도록 한다.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turtlebot3과 조립은 하지 말 것!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 Manipulator 조립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25" y="1755295"/>
            <a:ext cx="4876947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3712801"/>
            <a:ext cx="4571999" cy="257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Open Manipulator 조립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31403" l="19858" r="0" t="0"/>
          <a:stretch/>
        </p:blipFill>
        <p:spPr>
          <a:xfrm>
            <a:off x="481823" y="1219271"/>
            <a:ext cx="2473250" cy="37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775" y="1219273"/>
            <a:ext cx="4459052" cy="250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775" y="4064075"/>
            <a:ext cx="4459052" cy="25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>
                <a:solidFill>
                  <a:schemeClr val="dk1"/>
                </a:solidFill>
              </a:rPr>
              <a:t>PID Control 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788" y="1969950"/>
            <a:ext cx="7324426" cy="42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457200" y="1371600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600">
                <a:solidFill>
                  <a:schemeClr val="dk1"/>
                </a:solidFill>
              </a:rPr>
              <a:t>PID Control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joint_position_controller</a:t>
            </a:r>
            <a:br>
              <a:rPr lang="en-US" sz="2600">
                <a:solidFill>
                  <a:schemeClr val="dk1"/>
                </a:solidFill>
              </a:rPr>
            </a:br>
            <a:r>
              <a:rPr lang="en-US" sz="2600">
                <a:solidFill>
                  <a:schemeClr val="dk1"/>
                </a:solidFill>
              </a:rPr>
              <a:t>_opencr.ino 작성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300" y="1496925"/>
            <a:ext cx="3631424" cy="49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81000" y="93663"/>
            <a:ext cx="8229600" cy="97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Controller 작성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925" y="1219263"/>
            <a:ext cx="52387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M">
  <a:themeElements>
    <a:clrScheme name="TM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